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65" r:id="rId3"/>
    <p:sldId id="276" r:id="rId4"/>
    <p:sldId id="279" r:id="rId5"/>
    <p:sldId id="278" r:id="rId6"/>
    <p:sldId id="28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9194AF5-F5F9-4962-A53D-72FFE6CE3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18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D2228DF-87D4-4312-B7AE-9E44A397D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30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3BCD7E0-BA0E-43B1-B702-66CB4A7FCF9C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C32A832-581E-4C37-B5DE-8FAED18D665A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CC4C874-8036-49E7-BA60-7A6ED1217E9C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1736EC5-6729-4DCE-B0F5-9B47189BF609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46508A0-D3B3-4357-8358-0E0FF2D4F1B1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CB408E1-CA09-4B1D-8E88-72B18E3A6A9C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98101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51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我帶我罪就祢，我勝不過的罪，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bring my sins to Thee, the sins I cannot count,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願祢在祢血裡，洗淨我的污穢；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all may cleansed be  in Thy once opened Fount;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我帶我罪就祢，救主！，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bring them, Savior all to</a:t>
            </a:r>
            <a:r>
              <a:rPr lang="zh-TW" altLang="en-US" sz="2800" dirty="0"/>
              <a:t> </a:t>
            </a:r>
            <a:r>
              <a:rPr lang="en-US" altLang="zh-TW" sz="2800" dirty="0"/>
              <a:t>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重擔太重，我不能負！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burden is too great for me. (2x)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H264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我帶我罪就祢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BRING MY SINS TO THEE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我帶我心就祢，我不明白的心：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heart to Thee I bring, the heart I cannot read;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無信無定東西，實在又惡又陰；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faithless, wandering thing, an evil heart indeed.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救主，我今帶它就祢，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bring it, Savior, now to Thee,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叫它成為可信不移。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fixed and faithful it may be. (2x)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我帶我憂就祢，我逃不脫的憂，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bring my grief to Thee, the grief I cannot tell;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不只祢要同歷，並要完全拯救；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words shall needed be, Thou </a:t>
            </a:r>
            <a:r>
              <a:rPr lang="en-US" altLang="zh-TW" sz="2800" dirty="0" err="1"/>
              <a:t>knowest</a:t>
            </a:r>
            <a:r>
              <a:rPr lang="en-US" altLang="zh-TW" sz="2800" dirty="0"/>
              <a:t> all so well.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</a:t>
            </a:r>
            <a:r>
              <a:rPr lang="zh-TW" altLang="en-US" dirty="0"/>
              <a:t>我來就祢，親愛救主，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bring the sorrow laid on me, </a:t>
            </a:r>
            <a:endParaRPr lang="zh-TW" altLang="en-US" sz="20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帶著使我疲倦包袱。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</a:t>
            </a:r>
            <a:r>
              <a:rPr lang="en-US" altLang="zh-TW" sz="2800" dirty="0" err="1"/>
              <a:t>suff’ring</a:t>
            </a:r>
            <a:r>
              <a:rPr lang="en-US" altLang="zh-TW" sz="2800" dirty="0"/>
              <a:t> Savior all to Thee. (2x)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我帶我苦就祢，我說不出的苦，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Thee I bring my care, the care I cannot flee,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實在毋需再題，祢早知道清楚；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wilt not only share, but bear it all for me.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我帶我心感覺的苦，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loving Savior, now to Thee,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來就祢這受苦的主。</a:t>
            </a:r>
            <a:r>
              <a:rPr lang="en-US" altLang="zh-TW" sz="2800" dirty="0"/>
              <a:t>(2x)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bring the load that wearies me. (2x)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我帶我樂就祢，祢愛所賜之樂，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joys to Thee I bring, the joys Thy love hath given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每樂有如一翼，使我更近寶座；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each may be a wing, to lift me nearer heaven.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我帶它們前來就祢，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bring them, Savior, all to Thee,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因為所有來自救贖。 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Thou hast purchased all for me. (2x)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我帶我心就祢，我不要屬自己，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life I bring to Thee, I would not be my own;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救主使我能以永遠成為祢的；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Savior, let me be, Thine ever, Thine alone.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我帶我心，生命，所有，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heart, my life, my all I bring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就祢，救主，直到永久。</a:t>
            </a:r>
            <a:r>
              <a:rPr lang="en-US" altLang="zh-TW" sz="2800" dirty="0"/>
              <a:t>(2x)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Thee, my Savior and my King! (2x)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2564</TotalTime>
  <Words>573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H264  我帶我罪就祢  I BRING MY SINS TO THEE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114</cp:revision>
  <dcterms:created xsi:type="dcterms:W3CDTF">2001-04-19T19:07:54Z</dcterms:created>
  <dcterms:modified xsi:type="dcterms:W3CDTF">2017-08-05T13:49:15Z</dcterms:modified>
</cp:coreProperties>
</file>